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75" r:id="rId7"/>
    <p:sldId id="260" r:id="rId8"/>
    <p:sldId id="276" r:id="rId9"/>
    <p:sldId id="277" r:id="rId10"/>
    <p:sldId id="263" r:id="rId11"/>
    <p:sldId id="264" r:id="rId12"/>
    <p:sldId id="265" r:id="rId13"/>
    <p:sldId id="257" r:id="rId14"/>
    <p:sldId id="258" r:id="rId15"/>
    <p:sldId id="259" r:id="rId16"/>
    <p:sldId id="266" r:id="rId17"/>
    <p:sldId id="267" r:id="rId18"/>
    <p:sldId id="268" r:id="rId19"/>
    <p:sldId id="278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ebke P." initials="WP" lastIdx="1" clrIdx="0">
    <p:extLst>
      <p:ext uri="{19B8F6BF-5375-455C-9EA6-DF929625EA0E}">
        <p15:presenceInfo xmlns:p15="http://schemas.microsoft.com/office/powerpoint/2012/main" userId="efcaad3d062223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1E241F3B-F193-4997-AF70-7F1BFD1FEC82}"/>
    <pc:docChg chg="undo redo custSel addSld delSld modSld">
      <pc:chgData name="Wiebke P." userId="efcaad3d062223a4" providerId="LiveId" clId="{1E241F3B-F193-4997-AF70-7F1BFD1FEC82}" dt="2023-01-26T15:11:41.022" v="595" actId="20577"/>
      <pc:docMkLst>
        <pc:docMk/>
      </pc:docMkLst>
      <pc:sldChg chg="modSp mod">
        <pc:chgData name="Wiebke P." userId="efcaad3d062223a4" providerId="LiveId" clId="{1E241F3B-F193-4997-AF70-7F1BFD1FEC82}" dt="2023-01-26T13:49:48.583" v="311" actId="1035"/>
        <pc:sldMkLst>
          <pc:docMk/>
          <pc:sldMk cId="2092493254" sldId="257"/>
        </pc:sldMkLst>
        <pc:grpChg chg="mod">
          <ac:chgData name="Wiebke P." userId="efcaad3d062223a4" providerId="LiveId" clId="{1E241F3B-F193-4997-AF70-7F1BFD1FEC82}" dt="2023-01-25T14:09:30.607" v="90" actId="1076"/>
          <ac:grpSpMkLst>
            <pc:docMk/>
            <pc:sldMk cId="2092493254" sldId="257"/>
            <ac:grpSpMk id="48" creationId="{0BECAA6E-EF45-D025-2C85-EEF060DE20FB}"/>
          </ac:grpSpMkLst>
        </pc:grpChg>
        <pc:picChg chg="mod">
          <ac:chgData name="Wiebke P." userId="efcaad3d062223a4" providerId="LiveId" clId="{1E241F3B-F193-4997-AF70-7F1BFD1FEC82}" dt="2023-01-26T13:49:48.583" v="311" actId="1035"/>
          <ac:picMkLst>
            <pc:docMk/>
            <pc:sldMk cId="2092493254" sldId="257"/>
            <ac:picMk id="14" creationId="{A01577CB-B96C-27CA-61BD-B4F74E1C6D53}"/>
          </ac:picMkLst>
        </pc:picChg>
      </pc:sldChg>
      <pc:sldChg chg="addSp delSp modSp mod">
        <pc:chgData name="Wiebke P." userId="efcaad3d062223a4" providerId="LiveId" clId="{1E241F3B-F193-4997-AF70-7F1BFD1FEC82}" dt="2023-01-26T13:49:58.787" v="312" actId="1076"/>
        <pc:sldMkLst>
          <pc:docMk/>
          <pc:sldMk cId="2605599487" sldId="258"/>
        </pc:sldMkLst>
        <pc:picChg chg="add mod">
          <ac:chgData name="Wiebke P." userId="efcaad3d062223a4" providerId="LiveId" clId="{1E241F3B-F193-4997-AF70-7F1BFD1FEC82}" dt="2023-01-26T13:49:58.787" v="312" actId="1076"/>
          <ac:picMkLst>
            <pc:docMk/>
            <pc:sldMk cId="2605599487" sldId="258"/>
            <ac:picMk id="4" creationId="{79027C84-8FEC-EC38-8CBE-EA79A885A6B1}"/>
          </ac:picMkLst>
        </pc:picChg>
        <pc:picChg chg="mod">
          <ac:chgData name="Wiebke P." userId="efcaad3d062223a4" providerId="LiveId" clId="{1E241F3B-F193-4997-AF70-7F1BFD1FEC82}" dt="2023-01-26T13:49:19.418" v="306" actId="1076"/>
          <ac:picMkLst>
            <pc:docMk/>
            <pc:sldMk cId="2605599487" sldId="258"/>
            <ac:picMk id="6" creationId="{0FB997FC-9AAB-371C-D880-C34B9AF0454D}"/>
          </ac:picMkLst>
        </pc:picChg>
        <pc:picChg chg="del">
          <ac:chgData name="Wiebke P." userId="efcaad3d062223a4" providerId="LiveId" clId="{1E241F3B-F193-4997-AF70-7F1BFD1FEC82}" dt="2023-01-26T13:49:10.192" v="303" actId="478"/>
          <ac:picMkLst>
            <pc:docMk/>
            <pc:sldMk cId="2605599487" sldId="258"/>
            <ac:picMk id="12" creationId="{498FCEFC-174C-1D32-FD61-412A86A919E4}"/>
          </ac:picMkLst>
        </pc:picChg>
      </pc:sldChg>
      <pc:sldChg chg="addSp modSp mod">
        <pc:chgData name="Wiebke P." userId="efcaad3d062223a4" providerId="LiveId" clId="{1E241F3B-F193-4997-AF70-7F1BFD1FEC82}" dt="2023-01-26T14:37:45.841" v="466" actId="1076"/>
        <pc:sldMkLst>
          <pc:docMk/>
          <pc:sldMk cId="3217700789" sldId="259"/>
        </pc:sldMkLst>
        <pc:grpChg chg="mod">
          <ac:chgData name="Wiebke P." userId="efcaad3d062223a4" providerId="LiveId" clId="{1E241F3B-F193-4997-AF70-7F1BFD1FEC82}" dt="2023-01-26T14:37:45.841" v="466" actId="1076"/>
          <ac:grpSpMkLst>
            <pc:docMk/>
            <pc:sldMk cId="3217700789" sldId="259"/>
            <ac:grpSpMk id="7" creationId="{C896178B-C60D-56A1-A0B9-D8E0D7A07F76}"/>
          </ac:grpSpMkLst>
        </pc:grpChg>
        <pc:picChg chg="add mod">
          <ac:chgData name="Wiebke P." userId="efcaad3d062223a4" providerId="LiveId" clId="{1E241F3B-F193-4997-AF70-7F1BFD1FEC82}" dt="2023-01-26T14:36:05.045" v="462" actId="1076"/>
          <ac:picMkLst>
            <pc:docMk/>
            <pc:sldMk cId="3217700789" sldId="259"/>
            <ac:picMk id="4" creationId="{CB1F7E4E-F677-81AB-4B8D-0861DB009F98}"/>
          </ac:picMkLst>
        </pc:picChg>
        <pc:picChg chg="mod">
          <ac:chgData name="Wiebke P." userId="efcaad3d062223a4" providerId="LiveId" clId="{1E241F3B-F193-4997-AF70-7F1BFD1FEC82}" dt="2023-01-26T13:50:09.650" v="314" actId="14100"/>
          <ac:picMkLst>
            <pc:docMk/>
            <pc:sldMk cId="3217700789" sldId="259"/>
            <ac:picMk id="6" creationId="{42721E7E-17DD-33A6-D17E-7212D4E42172}"/>
          </ac:picMkLst>
        </pc:picChg>
        <pc:picChg chg="add mod">
          <ac:chgData name="Wiebke P." userId="efcaad3d062223a4" providerId="LiveId" clId="{1E241F3B-F193-4997-AF70-7F1BFD1FEC82}" dt="2023-01-26T14:37:07.401" v="464" actId="1076"/>
          <ac:picMkLst>
            <pc:docMk/>
            <pc:sldMk cId="3217700789" sldId="259"/>
            <ac:picMk id="25" creationId="{79BA9F09-5998-82AB-C283-7726A2351F83}"/>
          </ac:picMkLst>
        </pc:picChg>
      </pc:sldChg>
      <pc:sldChg chg="addSp delSp modSp mod delAnim modAnim">
        <pc:chgData name="Wiebke P." userId="efcaad3d062223a4" providerId="LiveId" clId="{1E241F3B-F193-4997-AF70-7F1BFD1FEC82}" dt="2023-01-26T14:40:17.122" v="488" actId="1076"/>
        <pc:sldMkLst>
          <pc:docMk/>
          <pc:sldMk cId="3493313069" sldId="260"/>
        </pc:sldMkLst>
        <pc:spChg chg="mod">
          <ac:chgData name="Wiebke P." userId="efcaad3d062223a4" providerId="LiveId" clId="{1E241F3B-F193-4997-AF70-7F1BFD1FEC82}" dt="2023-01-26T14:27:26.953" v="426" actId="20577"/>
          <ac:spMkLst>
            <pc:docMk/>
            <pc:sldMk cId="3493313069" sldId="260"/>
            <ac:spMk id="2" creationId="{E494A41B-C8F8-0099-753A-F7E8C94EC3F8}"/>
          </ac:spMkLst>
        </pc:spChg>
        <pc:spChg chg="del mod">
          <ac:chgData name="Wiebke P." userId="efcaad3d062223a4" providerId="LiveId" clId="{1E241F3B-F193-4997-AF70-7F1BFD1FEC82}" dt="2023-01-26T14:16:11.199" v="319"/>
          <ac:spMkLst>
            <pc:docMk/>
            <pc:sldMk cId="3493313069" sldId="260"/>
            <ac:spMk id="3" creationId="{9A5215AA-1883-6E2B-F7A8-6E08DC3751C6}"/>
          </ac:spMkLst>
        </pc:spChg>
        <pc:spChg chg="add del">
          <ac:chgData name="Wiebke P." userId="efcaad3d062223a4" providerId="LiveId" clId="{1E241F3B-F193-4997-AF70-7F1BFD1FEC82}" dt="2023-01-26T14:16:08.789" v="317"/>
          <ac:spMkLst>
            <pc:docMk/>
            <pc:sldMk cId="3493313069" sldId="260"/>
            <ac:spMk id="4" creationId="{B4F53577-31E1-F7B4-0FB5-2A98A3744D01}"/>
          </ac:spMkLst>
        </pc:spChg>
        <pc:spChg chg="add del mod">
          <ac:chgData name="Wiebke P." userId="efcaad3d062223a4" providerId="LiveId" clId="{1E241F3B-F193-4997-AF70-7F1BFD1FEC82}" dt="2023-01-26T14:23:34.128" v="378"/>
          <ac:spMkLst>
            <pc:docMk/>
            <pc:sldMk cId="3493313069" sldId="260"/>
            <ac:spMk id="5" creationId="{B680C787-4AA5-D559-1D06-EA7A8A942E37}"/>
          </ac:spMkLst>
        </pc:spChg>
        <pc:spChg chg="add del mod">
          <ac:chgData name="Wiebke P." userId="efcaad3d062223a4" providerId="LiveId" clId="{1E241F3B-F193-4997-AF70-7F1BFD1FEC82}" dt="2023-01-26T14:24:32.341" v="385" actId="478"/>
          <ac:spMkLst>
            <pc:docMk/>
            <pc:sldMk cId="3493313069" sldId="260"/>
            <ac:spMk id="6" creationId="{94E1552D-3E94-D939-2B85-1A23C7DC1F34}"/>
          </ac:spMkLst>
        </pc:spChg>
        <pc:spChg chg="add del mod">
          <ac:chgData name="Wiebke P." userId="efcaad3d062223a4" providerId="LiveId" clId="{1E241F3B-F193-4997-AF70-7F1BFD1FEC82}" dt="2023-01-26T14:22:05.141" v="336"/>
          <ac:spMkLst>
            <pc:docMk/>
            <pc:sldMk cId="3493313069" sldId="260"/>
            <ac:spMk id="7" creationId="{6C0F50A2-C39A-B5E2-9F73-B7F3C9CF4CD1}"/>
          </ac:spMkLst>
        </pc:spChg>
        <pc:spChg chg="add del mod">
          <ac:chgData name="Wiebke P." userId="efcaad3d062223a4" providerId="LiveId" clId="{1E241F3B-F193-4997-AF70-7F1BFD1FEC82}" dt="2023-01-26T14:23:14.836" v="361"/>
          <ac:spMkLst>
            <pc:docMk/>
            <pc:sldMk cId="3493313069" sldId="260"/>
            <ac:spMk id="8" creationId="{0B2A3FAE-5209-7206-36E2-26BD42C9253F}"/>
          </ac:spMkLst>
        </pc:spChg>
        <pc:spChg chg="add del mod">
          <ac:chgData name="Wiebke P." userId="efcaad3d062223a4" providerId="LiveId" clId="{1E241F3B-F193-4997-AF70-7F1BFD1FEC82}" dt="2023-01-26T14:24:51.801" v="387"/>
          <ac:spMkLst>
            <pc:docMk/>
            <pc:sldMk cId="3493313069" sldId="260"/>
            <ac:spMk id="9" creationId="{E98693D6-3FB6-2556-EAA3-5C79D51F0899}"/>
          </ac:spMkLst>
        </pc:spChg>
        <pc:spChg chg="add mod">
          <ac:chgData name="Wiebke P." userId="efcaad3d062223a4" providerId="LiveId" clId="{1E241F3B-F193-4997-AF70-7F1BFD1FEC82}" dt="2023-01-26T14:40:17.122" v="488" actId="1076"/>
          <ac:spMkLst>
            <pc:docMk/>
            <pc:sldMk cId="3493313069" sldId="260"/>
            <ac:spMk id="10" creationId="{1559048B-AD38-ED97-F257-D9AF65126134}"/>
          </ac:spMkLst>
        </pc:spChg>
      </pc:sldChg>
      <pc:sldChg chg="modSp mod">
        <pc:chgData name="Wiebke P." userId="efcaad3d062223a4" providerId="LiveId" clId="{1E241F3B-F193-4997-AF70-7F1BFD1FEC82}" dt="2023-01-26T15:11:41.022" v="595" actId="20577"/>
        <pc:sldMkLst>
          <pc:docMk/>
          <pc:sldMk cId="312757319" sldId="262"/>
        </pc:sldMkLst>
        <pc:spChg chg="mod">
          <ac:chgData name="Wiebke P." userId="efcaad3d062223a4" providerId="LiveId" clId="{1E241F3B-F193-4997-AF70-7F1BFD1FEC82}" dt="2023-01-26T15:11:41.022" v="595" actId="20577"/>
          <ac:spMkLst>
            <pc:docMk/>
            <pc:sldMk cId="312757319" sldId="262"/>
            <ac:spMk id="3" creationId="{C517D61A-8896-55B1-CCB0-5E28C9CD097D}"/>
          </ac:spMkLst>
        </pc:spChg>
      </pc:sldChg>
      <pc:sldChg chg="addSp delSp modSp mod addCm">
        <pc:chgData name="Wiebke P." userId="efcaad3d062223a4" providerId="LiveId" clId="{1E241F3B-F193-4997-AF70-7F1BFD1FEC82}" dt="2023-01-26T14:49:32.185" v="524" actId="20577"/>
        <pc:sldMkLst>
          <pc:docMk/>
          <pc:sldMk cId="1503590785" sldId="264"/>
        </pc:sldMkLst>
        <pc:spChg chg="del mod">
          <ac:chgData name="Wiebke P." userId="efcaad3d062223a4" providerId="LiveId" clId="{1E241F3B-F193-4997-AF70-7F1BFD1FEC82}" dt="2023-01-26T13:07:23.200" v="251" actId="478"/>
          <ac:spMkLst>
            <pc:docMk/>
            <pc:sldMk cId="1503590785" sldId="264"/>
            <ac:spMk id="3" creationId="{E922772D-F1E7-A298-1291-3AF6CB9A7091}"/>
          </ac:spMkLst>
        </pc:spChg>
        <pc:spChg chg="add mod">
          <ac:chgData name="Wiebke P." userId="efcaad3d062223a4" providerId="LiveId" clId="{1E241F3B-F193-4997-AF70-7F1BFD1FEC82}" dt="2023-01-26T14:49:32.185" v="524" actId="20577"/>
          <ac:spMkLst>
            <pc:docMk/>
            <pc:sldMk cId="1503590785" sldId="264"/>
            <ac:spMk id="12" creationId="{E36ED0E7-015B-E450-2C11-65FF22F9AA35}"/>
          </ac:spMkLst>
        </pc:spChg>
        <pc:grpChg chg="add del mod">
          <ac:chgData name="Wiebke P." userId="efcaad3d062223a4" providerId="LiveId" clId="{1E241F3B-F193-4997-AF70-7F1BFD1FEC82}" dt="2023-01-26T12:28:58.023" v="247" actId="21"/>
          <ac:grpSpMkLst>
            <pc:docMk/>
            <pc:sldMk cId="1503590785" sldId="264"/>
            <ac:grpSpMk id="8" creationId="{0DC49E3A-7EFD-51C0-EFA2-870C79716A74}"/>
          </ac:grpSpMkLst>
        </pc:grpChg>
        <pc:grpChg chg="add mod">
          <ac:chgData name="Wiebke P." userId="efcaad3d062223a4" providerId="LiveId" clId="{1E241F3B-F193-4997-AF70-7F1BFD1FEC82}" dt="2023-01-26T13:07:48.778" v="255" actId="1076"/>
          <ac:grpSpMkLst>
            <pc:docMk/>
            <pc:sldMk cId="1503590785" sldId="264"/>
            <ac:grpSpMk id="9" creationId="{ABE4F0BB-9D37-62D7-3C4E-B0148428B73A}"/>
          </ac:grpSpMkLst>
        </pc:grpChg>
        <pc:picChg chg="add mod">
          <ac:chgData name="Wiebke P." userId="efcaad3d062223a4" providerId="LiveId" clId="{1E241F3B-F193-4997-AF70-7F1BFD1FEC82}" dt="2023-01-26T12:28:31.055" v="246" actId="164"/>
          <ac:picMkLst>
            <pc:docMk/>
            <pc:sldMk cId="1503590785" sldId="264"/>
            <ac:picMk id="5" creationId="{4DDE6CD3-FDD6-0CD0-4551-255BAE40304B}"/>
          </ac:picMkLst>
        </pc:picChg>
        <pc:picChg chg="add mod">
          <ac:chgData name="Wiebke P." userId="efcaad3d062223a4" providerId="LiveId" clId="{1E241F3B-F193-4997-AF70-7F1BFD1FEC82}" dt="2023-01-26T12:28:31.055" v="246" actId="164"/>
          <ac:picMkLst>
            <pc:docMk/>
            <pc:sldMk cId="1503590785" sldId="264"/>
            <ac:picMk id="7" creationId="{4ADB81E9-AB5D-9A52-928A-E706FFA7918D}"/>
          </ac:picMkLst>
        </pc:picChg>
        <pc:picChg chg="mod">
          <ac:chgData name="Wiebke P." userId="efcaad3d062223a4" providerId="LiveId" clId="{1E241F3B-F193-4997-AF70-7F1BFD1FEC82}" dt="2023-01-26T12:29:06.958" v="248"/>
          <ac:picMkLst>
            <pc:docMk/>
            <pc:sldMk cId="1503590785" sldId="264"/>
            <ac:picMk id="10" creationId="{9D64DDD9-5AB3-8834-D925-9122728E66D2}"/>
          </ac:picMkLst>
        </pc:picChg>
        <pc:picChg chg="mod">
          <ac:chgData name="Wiebke P." userId="efcaad3d062223a4" providerId="LiveId" clId="{1E241F3B-F193-4997-AF70-7F1BFD1FEC82}" dt="2023-01-26T12:29:06.958" v="248"/>
          <ac:picMkLst>
            <pc:docMk/>
            <pc:sldMk cId="1503590785" sldId="264"/>
            <ac:picMk id="11" creationId="{F129D240-A81A-C649-5BB6-0686CA2C12F5}"/>
          </ac:picMkLst>
        </pc:picChg>
      </pc:sldChg>
      <pc:sldChg chg="modSp mod">
        <pc:chgData name="Wiebke P." userId="efcaad3d062223a4" providerId="LiveId" clId="{1E241F3B-F193-4997-AF70-7F1BFD1FEC82}" dt="2023-01-25T14:09:37.442" v="91" actId="1076"/>
        <pc:sldMkLst>
          <pc:docMk/>
          <pc:sldMk cId="3475202678" sldId="266"/>
        </pc:sldMkLst>
        <pc:grpChg chg="mod">
          <ac:chgData name="Wiebke P." userId="efcaad3d062223a4" providerId="LiveId" clId="{1E241F3B-F193-4997-AF70-7F1BFD1FEC82}" dt="2023-01-25T14:09:37.442" v="91" actId="1076"/>
          <ac:grpSpMkLst>
            <pc:docMk/>
            <pc:sldMk cId="3475202678" sldId="266"/>
            <ac:grpSpMk id="37" creationId="{023579DC-9799-FFF4-BBB1-02BA6A4C4A50}"/>
          </ac:grpSpMkLst>
        </pc:grpChg>
      </pc:sldChg>
      <pc:sldChg chg="addSp delSp modSp mod">
        <pc:chgData name="Wiebke P." userId="efcaad3d062223a4" providerId="LiveId" clId="{1E241F3B-F193-4997-AF70-7F1BFD1FEC82}" dt="2023-01-25T18:11:01.084" v="237" actId="20577"/>
        <pc:sldMkLst>
          <pc:docMk/>
          <pc:sldMk cId="719769437" sldId="267"/>
        </pc:sldMkLst>
        <pc:spChg chg="add del mod">
          <ac:chgData name="Wiebke P." userId="efcaad3d062223a4" providerId="LiveId" clId="{1E241F3B-F193-4997-AF70-7F1BFD1FEC82}" dt="2023-01-25T18:11:01.084" v="237" actId="20577"/>
          <ac:spMkLst>
            <pc:docMk/>
            <pc:sldMk cId="719769437" sldId="267"/>
            <ac:spMk id="3" creationId="{433187AA-9C32-B1C0-1EB3-278B1297B2C1}"/>
          </ac:spMkLst>
        </pc:spChg>
        <pc:spChg chg="add del">
          <ac:chgData name="Wiebke P." userId="efcaad3d062223a4" providerId="LiveId" clId="{1E241F3B-F193-4997-AF70-7F1BFD1FEC82}" dt="2023-01-25T13:50:21.179" v="10" actId="478"/>
          <ac:spMkLst>
            <pc:docMk/>
            <pc:sldMk cId="719769437" sldId="267"/>
            <ac:spMk id="4" creationId="{56429F33-6BA4-DBB5-865D-C168F8B7014C}"/>
          </ac:spMkLst>
        </pc:spChg>
        <pc:spChg chg="add del mod">
          <ac:chgData name="Wiebke P." userId="efcaad3d062223a4" providerId="LiveId" clId="{1E241F3B-F193-4997-AF70-7F1BFD1FEC82}" dt="2023-01-25T13:53:31.772" v="82" actId="478"/>
          <ac:spMkLst>
            <pc:docMk/>
            <pc:sldMk cId="719769437" sldId="267"/>
            <ac:spMk id="7" creationId="{906E4952-E7F3-B8DC-53D7-A7838AE7B0EA}"/>
          </ac:spMkLst>
        </pc:spChg>
        <pc:spChg chg="add mod">
          <ac:chgData name="Wiebke P." userId="efcaad3d062223a4" providerId="LiveId" clId="{1E241F3B-F193-4997-AF70-7F1BFD1FEC82}" dt="2023-01-25T13:53:45.741" v="85" actId="1076"/>
          <ac:spMkLst>
            <pc:docMk/>
            <pc:sldMk cId="719769437" sldId="267"/>
            <ac:spMk id="10" creationId="{00C94B14-0789-56AD-2EDF-EC17D08DA24A}"/>
          </ac:spMkLst>
        </pc:spChg>
        <pc:picChg chg="add mod">
          <ac:chgData name="Wiebke P." userId="efcaad3d062223a4" providerId="LiveId" clId="{1E241F3B-F193-4997-AF70-7F1BFD1FEC82}" dt="2023-01-25T13:51:13.768" v="55" actId="1076"/>
          <ac:picMkLst>
            <pc:docMk/>
            <pc:sldMk cId="719769437" sldId="267"/>
            <ac:picMk id="6" creationId="{32E26E38-F6E8-5EF8-D098-9A50F1823C68}"/>
          </ac:picMkLst>
        </pc:picChg>
        <pc:picChg chg="add mod">
          <ac:chgData name="Wiebke P." userId="efcaad3d062223a4" providerId="LiveId" clId="{1E241F3B-F193-4997-AF70-7F1BFD1FEC82}" dt="2023-01-25T13:53:51.635" v="86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addSp delSp modSp mod">
        <pc:chgData name="Wiebke P." userId="efcaad3d062223a4" providerId="LiveId" clId="{1E241F3B-F193-4997-AF70-7F1BFD1FEC82}" dt="2023-01-26T13:44:08.470" v="301" actId="1076"/>
        <pc:sldMkLst>
          <pc:docMk/>
          <pc:sldMk cId="2650126260" sldId="269"/>
        </pc:sldMkLst>
        <pc:grpChg chg="add mod">
          <ac:chgData name="Wiebke P." userId="efcaad3d062223a4" providerId="LiveId" clId="{1E241F3B-F193-4997-AF70-7F1BFD1FEC82}" dt="2023-01-26T13:44:08.470" v="301" actId="1076"/>
          <ac:grpSpMkLst>
            <pc:docMk/>
            <pc:sldMk cId="2650126260" sldId="269"/>
            <ac:grpSpMk id="24" creationId="{97F35531-8478-8C35-1F40-F9D880EC9815}"/>
          </ac:grpSpMkLst>
        </pc:grpChg>
        <pc:picChg chg="add mod">
          <ac:chgData name="Wiebke P." userId="efcaad3d062223a4" providerId="LiveId" clId="{1E241F3B-F193-4997-AF70-7F1BFD1FEC82}" dt="2023-01-26T13:42:38.567" v="300" actId="1076"/>
          <ac:picMkLst>
            <pc:docMk/>
            <pc:sldMk cId="2650126260" sldId="269"/>
            <ac:picMk id="4" creationId="{39D00486-58EB-E18D-BB76-E4198857DEA9}"/>
          </ac:picMkLst>
        </pc:picChg>
        <pc:picChg chg="add del mod">
          <ac:chgData name="Wiebke P." userId="efcaad3d062223a4" providerId="LiveId" clId="{1E241F3B-F193-4997-AF70-7F1BFD1FEC82}" dt="2023-01-26T13:34:53.275" v="271" actId="21"/>
          <ac:picMkLst>
            <pc:docMk/>
            <pc:sldMk cId="2650126260" sldId="269"/>
            <ac:picMk id="6" creationId="{61679DAD-DF26-E4EA-E233-6E8BC2C88F3D}"/>
          </ac:picMkLst>
        </pc:picChg>
        <pc:picChg chg="add del mod">
          <ac:chgData name="Wiebke P." userId="efcaad3d062223a4" providerId="LiveId" clId="{1E241F3B-F193-4997-AF70-7F1BFD1FEC82}" dt="2023-01-26T13:39:37.483" v="274" actId="478"/>
          <ac:picMkLst>
            <pc:docMk/>
            <pc:sldMk cId="2650126260" sldId="269"/>
            <ac:picMk id="8" creationId="{2A21B27A-89CA-C8ED-008F-04D2B2BCAC65}"/>
          </ac:picMkLst>
        </pc:picChg>
        <pc:picChg chg="add mod">
          <ac:chgData name="Wiebke P." userId="efcaad3d062223a4" providerId="LiveId" clId="{1E241F3B-F193-4997-AF70-7F1BFD1FEC82}" dt="2023-01-26T13:41:57.729" v="291" actId="164"/>
          <ac:picMkLst>
            <pc:docMk/>
            <pc:sldMk cId="2650126260" sldId="269"/>
            <ac:picMk id="10" creationId="{D4C1B399-931F-EC5A-69F4-4349AA6EBACB}"/>
          </ac:picMkLst>
        </pc:pic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12" creationId="{9B93E595-61A0-1D9C-EA54-0A573AD6EA52}"/>
          </ac:cxnSpMkLst>
        </pc:cxnChg>
        <pc:cxnChg chg="add del mod">
          <ac:chgData name="Wiebke P." userId="efcaad3d062223a4" providerId="LiveId" clId="{1E241F3B-F193-4997-AF70-7F1BFD1FEC82}" dt="2023-01-26T13:40:36.781" v="283" actId="478"/>
          <ac:cxnSpMkLst>
            <pc:docMk/>
            <pc:sldMk cId="2650126260" sldId="269"/>
            <ac:cxnSpMk id="14" creationId="{B1E2F9F1-9644-4505-0431-757AE63846C9}"/>
          </ac:cxnSpMkLst>
        </pc:cxn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18" creationId="{39837932-CD48-7F5E-A6D2-017FD5B2C100}"/>
          </ac:cxnSpMkLst>
        </pc:cxnChg>
        <pc:cxnChg chg="add mod">
          <ac:chgData name="Wiebke P." userId="efcaad3d062223a4" providerId="LiveId" clId="{1E241F3B-F193-4997-AF70-7F1BFD1FEC82}" dt="2023-01-26T13:41:57.729" v="291" actId="164"/>
          <ac:cxnSpMkLst>
            <pc:docMk/>
            <pc:sldMk cId="2650126260" sldId="269"/>
            <ac:cxnSpMk id="23" creationId="{32509D0D-8204-68C1-4044-E822705E8225}"/>
          </ac:cxnSpMkLst>
        </pc:cxnChg>
      </pc:sldChg>
      <pc:sldChg chg="modSp mod">
        <pc:chgData name="Wiebke P." userId="efcaad3d062223a4" providerId="LiveId" clId="{1E241F3B-F193-4997-AF70-7F1BFD1FEC82}" dt="2023-01-25T18:11:17.794" v="238" actId="20577"/>
        <pc:sldMkLst>
          <pc:docMk/>
          <pc:sldMk cId="153829090" sldId="270"/>
        </pc:sldMkLst>
        <pc:spChg chg="mod">
          <ac:chgData name="Wiebke P." userId="efcaad3d062223a4" providerId="LiveId" clId="{1E241F3B-F193-4997-AF70-7F1BFD1FEC82}" dt="2023-01-25T18:11:17.794" v="238" actId="20577"/>
          <ac:spMkLst>
            <pc:docMk/>
            <pc:sldMk cId="153829090" sldId="270"/>
            <ac:spMk id="7" creationId="{4BEADA26-1F21-213C-12BF-0B7326FD5F14}"/>
          </ac:spMkLst>
        </pc:spChg>
      </pc:sldChg>
      <pc:sldChg chg="del">
        <pc:chgData name="Wiebke P." userId="efcaad3d062223a4" providerId="LiveId" clId="{1E241F3B-F193-4997-AF70-7F1BFD1FEC82}" dt="2023-01-25T14:29:55.593" v="92" actId="2696"/>
        <pc:sldMkLst>
          <pc:docMk/>
          <pc:sldMk cId="4204205736" sldId="271"/>
        </pc:sldMkLst>
      </pc:sldChg>
      <pc:sldChg chg="modSp mod">
        <pc:chgData name="Wiebke P." userId="efcaad3d062223a4" providerId="LiveId" clId="{1E241F3B-F193-4997-AF70-7F1BFD1FEC82}" dt="2023-01-26T14:01:21.787" v="315" actId="255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6T14:01:21.787" v="315" actId="255"/>
          <ac:spMkLst>
            <pc:docMk/>
            <pc:sldMk cId="2699386429" sldId="273"/>
            <ac:spMk id="3" creationId="{697C37A0-1818-C5F6-2FAA-723F5AABA3E5}"/>
          </ac:spMkLst>
        </pc:spChg>
      </pc:sldChg>
      <pc:sldChg chg="modSp mod">
        <pc:chgData name="Wiebke P." userId="efcaad3d062223a4" providerId="LiveId" clId="{1E241F3B-F193-4997-AF70-7F1BFD1FEC82}" dt="2023-01-25T18:08:36.181" v="233" actId="20577"/>
        <pc:sldMkLst>
          <pc:docMk/>
          <pc:sldMk cId="3111485508" sldId="274"/>
        </pc:sldMkLst>
        <pc:spChg chg="mod">
          <ac:chgData name="Wiebke P." userId="efcaad3d062223a4" providerId="LiveId" clId="{1E241F3B-F193-4997-AF70-7F1BFD1FEC82}" dt="2023-01-25T18:08:36.181" v="233" actId="20577"/>
          <ac:spMkLst>
            <pc:docMk/>
            <pc:sldMk cId="3111485508" sldId="274"/>
            <ac:spMk id="5" creationId="{A8E84BA1-92C0-7C9D-85B7-C6A80A8C340A}"/>
          </ac:spMkLst>
        </pc:spChg>
        <pc:spChg chg="mod">
          <ac:chgData name="Wiebke P." userId="efcaad3d062223a4" providerId="LiveId" clId="{1E241F3B-F193-4997-AF70-7F1BFD1FEC82}" dt="2023-01-25T18:06:27.854" v="194" actId="20577"/>
          <ac:spMkLst>
            <pc:docMk/>
            <pc:sldMk cId="3111485508" sldId="274"/>
            <ac:spMk id="6" creationId="{22804C0F-7AAC-DB8F-5E38-4217E60BBC9B}"/>
          </ac:spMkLst>
        </pc:spChg>
        <pc:picChg chg="mod">
          <ac:chgData name="Wiebke P." userId="efcaad3d062223a4" providerId="LiveId" clId="{1E241F3B-F193-4997-AF70-7F1BFD1FEC82}" dt="2023-01-25T14:09:17.618" v="89" actId="1076"/>
          <ac:picMkLst>
            <pc:docMk/>
            <pc:sldMk cId="3111485508" sldId="274"/>
            <ac:picMk id="7" creationId="{B295A144-0CA6-8889-1BFE-6E5F355A733C}"/>
          </ac:picMkLst>
        </pc:picChg>
      </pc:sldChg>
      <pc:sldChg chg="modSp new mod">
        <pc:chgData name="Wiebke P." userId="efcaad3d062223a4" providerId="LiveId" clId="{1E241F3B-F193-4997-AF70-7F1BFD1FEC82}" dt="2023-01-26T14:26:54.443" v="395"/>
        <pc:sldMkLst>
          <pc:docMk/>
          <pc:sldMk cId="3347443274" sldId="275"/>
        </pc:sldMkLst>
        <pc:spChg chg="mod">
          <ac:chgData name="Wiebke P." userId="efcaad3d062223a4" providerId="LiveId" clId="{1E241F3B-F193-4997-AF70-7F1BFD1FEC82}" dt="2023-01-26T14:26:54.443" v="395"/>
          <ac:spMkLst>
            <pc:docMk/>
            <pc:sldMk cId="3347443274" sldId="275"/>
            <ac:spMk id="2" creationId="{F6740CFC-43C4-3FD8-C860-555E56E3A150}"/>
          </ac:spMkLst>
        </pc:spChg>
      </pc:sldChg>
      <pc:sldChg chg="addSp delSp modSp new mod">
        <pc:chgData name="Wiebke P." userId="efcaad3d062223a4" providerId="LiveId" clId="{1E241F3B-F193-4997-AF70-7F1BFD1FEC82}" dt="2023-01-26T14:39:44.272" v="484" actId="1076"/>
        <pc:sldMkLst>
          <pc:docMk/>
          <pc:sldMk cId="902531769" sldId="276"/>
        </pc:sldMkLst>
        <pc:spChg chg="mod">
          <ac:chgData name="Wiebke P." userId="efcaad3d062223a4" providerId="LiveId" clId="{1E241F3B-F193-4997-AF70-7F1BFD1FEC82}" dt="2023-01-26T14:27:34.824" v="436" actId="20577"/>
          <ac:spMkLst>
            <pc:docMk/>
            <pc:sldMk cId="902531769" sldId="276"/>
            <ac:spMk id="2" creationId="{4FBD3B56-3DE2-34FB-EDBA-E6FC80C24976}"/>
          </ac:spMkLst>
        </pc:spChg>
        <pc:spChg chg="del mod">
          <ac:chgData name="Wiebke P." userId="efcaad3d062223a4" providerId="LiveId" clId="{1E241F3B-F193-4997-AF70-7F1BFD1FEC82}" dt="2023-01-26T14:28:14" v="438"/>
          <ac:spMkLst>
            <pc:docMk/>
            <pc:sldMk cId="902531769" sldId="276"/>
            <ac:spMk id="3" creationId="{8315FC7E-2D21-B310-2057-836CC0D901EF}"/>
          </ac:spMkLst>
        </pc:spChg>
        <pc:spChg chg="add mod">
          <ac:chgData name="Wiebke P." userId="efcaad3d062223a4" providerId="LiveId" clId="{1E241F3B-F193-4997-AF70-7F1BFD1FEC82}" dt="2023-01-26T14:39:44.272" v="484" actId="1076"/>
          <ac:spMkLst>
            <pc:docMk/>
            <pc:sldMk cId="902531769" sldId="276"/>
            <ac:spMk id="4" creationId="{F270651E-B14E-B179-99F9-705AD0600435}"/>
          </ac:spMkLst>
        </pc:spChg>
      </pc:sldChg>
      <pc:sldChg chg="addSp delSp modSp new mod">
        <pc:chgData name="Wiebke P." userId="efcaad3d062223a4" providerId="LiveId" clId="{1E241F3B-F193-4997-AF70-7F1BFD1FEC82}" dt="2023-01-26T14:41:51.962" v="490" actId="1076"/>
        <pc:sldMkLst>
          <pc:docMk/>
          <pc:sldMk cId="1811475638" sldId="277"/>
        </pc:sldMkLst>
        <pc:spChg chg="mod">
          <ac:chgData name="Wiebke P." userId="efcaad3d062223a4" providerId="LiveId" clId="{1E241F3B-F193-4997-AF70-7F1BFD1FEC82}" dt="2023-01-26T14:28:51.824" v="455" actId="20577"/>
          <ac:spMkLst>
            <pc:docMk/>
            <pc:sldMk cId="1811475638" sldId="277"/>
            <ac:spMk id="2" creationId="{F727812B-1B9A-C6D1-00F7-9206902B08A7}"/>
          </ac:spMkLst>
        </pc:spChg>
        <pc:spChg chg="del mod">
          <ac:chgData name="Wiebke P." userId="efcaad3d062223a4" providerId="LiveId" clId="{1E241F3B-F193-4997-AF70-7F1BFD1FEC82}" dt="2023-01-26T14:29:11.278" v="457"/>
          <ac:spMkLst>
            <pc:docMk/>
            <pc:sldMk cId="1811475638" sldId="277"/>
            <ac:spMk id="3" creationId="{2EAAED67-9C03-C96E-8209-1C2A59F71867}"/>
          </ac:spMkLst>
        </pc:spChg>
        <pc:spChg chg="add mod">
          <ac:chgData name="Wiebke P." userId="efcaad3d062223a4" providerId="LiveId" clId="{1E241F3B-F193-4997-AF70-7F1BFD1FEC82}" dt="2023-01-26T14:41:51.962" v="490" actId="1076"/>
          <ac:spMkLst>
            <pc:docMk/>
            <pc:sldMk cId="1811475638" sldId="277"/>
            <ac:spMk id="4" creationId="{DD9A669F-B767-1077-B642-BF122D4345D2}"/>
          </ac:spMkLst>
        </pc:spChg>
      </pc:sldChg>
      <pc:sldChg chg="new">
        <pc:chgData name="Wiebke P." userId="efcaad3d062223a4" providerId="LiveId" clId="{1E241F3B-F193-4997-AF70-7F1BFD1FEC82}" dt="2023-01-26T14:53:38.579" v="525" actId="680"/>
        <pc:sldMkLst>
          <pc:docMk/>
          <pc:sldMk cId="1256878338" sldId="27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6T15:48:49.4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BE4F0BB-9D37-62D7-3C4E-B0148428B73A}"/>
              </a:ext>
            </a:extLst>
          </p:cNvPr>
          <p:cNvGrpSpPr/>
          <p:nvPr/>
        </p:nvGrpSpPr>
        <p:grpSpPr>
          <a:xfrm>
            <a:off x="484742" y="2524120"/>
            <a:ext cx="4522977" cy="2428370"/>
            <a:chOff x="4376725" y="2524118"/>
            <a:chExt cx="3438550" cy="180976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D64DDD9-5AB3-8834-D925-9122728E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6725" y="2524118"/>
              <a:ext cx="3438550" cy="180976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129D240-A81A-C649-5BB6-0686CA2C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715" y="3509963"/>
              <a:ext cx="511280" cy="262309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36ED0E7-015B-E450-2C11-65FF22F9AA35}"/>
              </a:ext>
            </a:extLst>
          </p:cNvPr>
          <p:cNvSpPr txBox="1"/>
          <p:nvPr/>
        </p:nvSpPr>
        <p:spPr>
          <a:xfrm>
            <a:off x="7225443" y="2799298"/>
            <a:ext cx="28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Coverage von der </a:t>
            </a:r>
            <a:r>
              <a:rPr lang="de-DE" dirty="0" err="1"/>
              <a:t>website</a:t>
            </a:r>
            <a:r>
              <a:rPr lang="de-DE" dirty="0"/>
              <a:t> nehmen</a:t>
            </a:r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4195" y="139960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948785" y="3223123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1809" y="1156731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9027C84-8FEC-EC38-8CBE-EA79A885A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738" y="161900"/>
            <a:ext cx="1108272" cy="15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780" y="124491"/>
            <a:ext cx="1046378" cy="153081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747067" y="3293633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B1F7E4E-F677-81AB-4B8D-0861DB00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226" y="1295682"/>
            <a:ext cx="3514751" cy="188596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9BA9F09-5998-82AB-C283-7726A2351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47" y="3468472"/>
            <a:ext cx="4381532" cy="3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877447" y="2913717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GB" dirty="0"/>
              <a:t>For testing if the input is an Integer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E26E38-F6E8-5EF8-D098-9A50F182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6" y="3050724"/>
            <a:ext cx="2793024" cy="244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5CC9B9-47D0-E5A8-8236-AAB65E8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19" y="3374920"/>
            <a:ext cx="4952400" cy="1800873"/>
          </a:xfrm>
          <a:prstGeom prst="rect">
            <a:avLst/>
          </a:prstGeom>
        </p:spPr>
      </p:pic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00C94B14-0789-56AD-2EDF-EC17D08DA24A}"/>
              </a:ext>
            </a:extLst>
          </p:cNvPr>
          <p:cNvSpPr/>
          <p:nvPr/>
        </p:nvSpPr>
        <p:spPr>
          <a:xfrm>
            <a:off x="4693514" y="4003281"/>
            <a:ext cx="1364136" cy="5441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toInt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CE186-8FAC-A2CA-AB11-1BB4726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53AB1-9C39-CF1A-7C84-772106F7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87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It‘s</a:t>
            </a:r>
            <a:r>
              <a:rPr lang="de-DE" sz="2800" dirty="0"/>
              <a:t> all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winning</a:t>
            </a:r>
            <a:r>
              <a:rPr lang="de-DE" sz="2800" dirty="0"/>
              <a:t>! Always!!</a:t>
            </a:r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00486-58EB-E18D-BB76-E4198857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76" y="2232675"/>
            <a:ext cx="2923034" cy="4320543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7F35531-8478-8C35-1F40-F9D880EC9815}"/>
              </a:ext>
            </a:extLst>
          </p:cNvPr>
          <p:cNvGrpSpPr/>
          <p:nvPr/>
        </p:nvGrpSpPr>
        <p:grpSpPr>
          <a:xfrm>
            <a:off x="918129" y="2861518"/>
            <a:ext cx="3723202" cy="2492307"/>
            <a:chOff x="3994618" y="2045669"/>
            <a:chExt cx="5249008" cy="399153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4C1B399-931F-EC5A-69F4-4349AA6EB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4618" y="2045669"/>
              <a:ext cx="5249008" cy="3991532"/>
            </a:xfrm>
            <a:prstGeom prst="rect">
              <a:avLst/>
            </a:prstGeom>
          </p:spPr>
        </p:pic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B93E595-61A0-1D9C-EA54-0A573AD6EA52}"/>
                </a:ext>
              </a:extLst>
            </p:cNvPr>
            <p:cNvCxnSpPr/>
            <p:nvPr/>
          </p:nvCxnSpPr>
          <p:spPr>
            <a:xfrm>
              <a:off x="4895230" y="3517250"/>
              <a:ext cx="0" cy="591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17">
              <a:extLst>
                <a:ext uri="{FF2B5EF4-FFF2-40B4-BE49-F238E27FC236}">
                  <a16:creationId xmlns:a16="http://schemas.microsoft.com/office/drawing/2014/main" id="{39837932-CD48-7F5E-A6D2-017FD5B2C100}"/>
                </a:ext>
              </a:extLst>
            </p:cNvPr>
            <p:cNvCxnSpPr>
              <a:cxnSpLocks/>
            </p:cNvCxnSpPr>
            <p:nvPr/>
          </p:nvCxnSpPr>
          <p:spPr>
            <a:xfrm>
              <a:off x="4895230" y="3812835"/>
              <a:ext cx="3351382" cy="452947"/>
            </a:xfrm>
            <a:prstGeom prst="bentConnector3">
              <a:avLst>
                <a:gd name="adj1" fmla="val 1011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2509D0D-8204-68C1-4044-E822705E8225}"/>
                </a:ext>
              </a:extLst>
            </p:cNvPr>
            <p:cNvCxnSpPr/>
            <p:nvPr/>
          </p:nvCxnSpPr>
          <p:spPr>
            <a:xfrm flipV="1">
              <a:off x="5779859" y="3812835"/>
              <a:ext cx="0" cy="2658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attention!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doesn’t explode, wins</a:t>
            </a:r>
          </a:p>
          <a:p>
            <a:r>
              <a:rPr lang="en-US" dirty="0"/>
              <a:t>All other cards reduce the chance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Explode by pulling an exploding kittens</a:t>
            </a:r>
          </a:p>
          <a:p>
            <a:r>
              <a:rPr lang="en-US" dirty="0"/>
              <a:t>Survive by luck and defuse cards</a:t>
            </a:r>
          </a:p>
          <a:p>
            <a:r>
              <a:rPr lang="en-US" dirty="0"/>
              <a:t>Other Cards: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an opponent</a:t>
            </a:r>
          </a:p>
          <a:p>
            <a:pPr lvl="1"/>
            <a:r>
              <a:rPr lang="en-US" dirty="0"/>
              <a:t>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178644" y="4174755"/>
            <a:ext cx="4251657" cy="2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//Test </a:t>
            </a:r>
            <a:r>
              <a:rPr lang="en-US" dirty="0" err="1">
                <a:latin typeface="Arial" panose="020B0604020202020204" pitchFamily="34" charset="0"/>
              </a:rPr>
              <a:t>ordner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Projekt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zeigen</a:t>
            </a:r>
            <a:r>
              <a:rPr lang="en-US" dirty="0">
                <a:latin typeface="Arial" panose="020B0604020202020204" pitchFamily="34" charset="0"/>
              </a:rPr>
              <a:t>, 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40CFC-43C4-3FD8-C860-555E56E3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CCD5E-6453-323E-7232-E769854E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 Card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559048B-AD38-ED97-F257-D9AF651261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6587" y="2219625"/>
            <a:ext cx="5309330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processInputLine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Unit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controller.flag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turn 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handCards.toString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match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controller.gameState.deck.head.cardName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Kitten"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have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Kitten"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Choose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place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deck!"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TakeExploding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Take a Card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TakeCard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Next Player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}</a:t>
            </a: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D3B56-3DE2-34FB-EDBA-E6FC80C2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Play Card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70651E-B14E-B179-99F9-705AD06004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9577" y="2223049"/>
            <a:ext cx="6110005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"p"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Play a Card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Which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Card do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want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?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Please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enter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Number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of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the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Card"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cardType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controller.gameState.players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controller.gameState.currentPlayer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handCards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actionCode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cardType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match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DrawFromTheBottom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SeeTheFuture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Skip(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Choose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 Player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TargetedAttack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readLine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toInt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context.setStrategy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Shuffle(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context.executeStrategy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3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7812B-1B9A-C6D1-00F7-9206902B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r>
              <a:rPr lang="de-DE" dirty="0"/>
              <a:t>/</a:t>
            </a:r>
            <a:r>
              <a:rPr lang="de-DE" dirty="0" err="1"/>
              <a:t>Redo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9A669F-B767-1077-B642-BF122D4345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076" y="2521059"/>
            <a:ext cx="5228670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controller.redo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=&gt;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controller.undo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override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def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Unit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controller.gameState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75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744</Words>
  <Application>Microsoft Office PowerPoint</Application>
  <PresentationFormat>Breitbild</PresentationFormat>
  <Paragraphs>85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JetBrains Mono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Take Card</vt:lpstr>
      <vt:lpstr>Play Card</vt:lpstr>
      <vt:lpstr>Undo/Redo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PowerPoint-Präsentation</vt:lpstr>
      <vt:lpstr>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2023-01-26T15:16:27Z</dcterms:modified>
</cp:coreProperties>
</file>